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1" r:id="rId5"/>
    <p:sldId id="258" r:id="rId6"/>
    <p:sldId id="265" r:id="rId7"/>
    <p:sldId id="260" r:id="rId8"/>
    <p:sldId id="267" r:id="rId9"/>
    <p:sldId id="277" r:id="rId10"/>
    <p:sldId id="279" r:id="rId11"/>
    <p:sldId id="262" r:id="rId12"/>
    <p:sldId id="272" r:id="rId13"/>
    <p:sldId id="278" r:id="rId14"/>
    <p:sldId id="263" r:id="rId15"/>
    <p:sldId id="264" r:id="rId16"/>
    <p:sldId id="273" r:id="rId17"/>
    <p:sldId id="275" r:id="rId18"/>
    <p:sldId id="269" r:id="rId19"/>
    <p:sldId id="271" r:id="rId20"/>
    <p:sldId id="274" r:id="rId21"/>
    <p:sldId id="268" r:id="rId22"/>
    <p:sldId id="28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080119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Муниципальное автономное общеобразовательное учреждение «Средняя общеобразовательная школа №1 «Полюс» НГО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988840"/>
            <a:ext cx="7704856" cy="31683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Опыт работы 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«Содружество педагогов с семьями воспитанников»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88024" y="5229200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Воспитатель </a:t>
            </a:r>
          </a:p>
          <a:p>
            <a:r>
              <a:rPr lang="ru-RU" sz="2000" b="1" dirty="0" smtClean="0"/>
              <a:t>Кузьмина Ю.П.</a:t>
            </a:r>
            <a:endParaRPr lang="ru-RU" sz="20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E784~1\AppData\Local\Temp\Rar$DIa5356.8780\17192945940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5632626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3" name="Picture 3" descr="C:\Users\E784~1\AppData\Local\Temp\Rar$DIa5356.11257\17192945940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3429000"/>
            <a:ext cx="5724128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Герб семьи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E784~1\AppData\Local\Temp\Rar$DIa3868.27145\17192883659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581128"/>
            <a:ext cx="4633389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 descr="C:\Users\E784~1\AppData\Local\Temp\Rar$DIa5128.13401\1719287454128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2413" r="4358"/>
          <a:stretch>
            <a:fillRect/>
          </a:stretch>
        </p:blipFill>
        <p:spPr bwMode="auto">
          <a:xfrm>
            <a:off x="179512" y="908720"/>
            <a:ext cx="4687984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2" name="Picture 6" descr="C:\Users\E784~1\AppData\Local\Temp\Rar$DIa5128.20540\1719287453919.jpg"/>
          <p:cNvPicPr>
            <a:picLocks noChangeAspect="1" noChangeArrowheads="1"/>
          </p:cNvPicPr>
          <p:nvPr/>
        </p:nvPicPr>
        <p:blipFill>
          <a:blip r:embed="rId4" cstate="print"/>
          <a:srcRect t="30450"/>
          <a:stretch>
            <a:fillRect/>
          </a:stretch>
        </p:blipFill>
        <p:spPr bwMode="auto">
          <a:xfrm>
            <a:off x="5004048" y="908720"/>
            <a:ext cx="3913288" cy="3761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Акции</a:t>
            </a:r>
            <a:r>
              <a:rPr lang="ru-RU" sz="5400" dirty="0" smtClean="0"/>
              <a:t> </a:t>
            </a:r>
            <a:endParaRPr lang="ru-RU" sz="5400" dirty="0"/>
          </a:p>
        </p:txBody>
      </p:sp>
      <p:pic>
        <p:nvPicPr>
          <p:cNvPr id="28674" name="Picture 2" descr="C:\Users\E784~1\AppData\Local\Temp\Rar$DIa1136.17170\17192890275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3429000"/>
            <a:ext cx="4743158" cy="3172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5" name="Picture 3" descr="C:\Users\E784~1\AppData\Local\Temp\Rar$DIa1136.20765\1719289027547.jpg"/>
          <p:cNvPicPr>
            <a:picLocks noChangeAspect="1" noChangeArrowheads="1"/>
          </p:cNvPicPr>
          <p:nvPr/>
        </p:nvPicPr>
        <p:blipFill>
          <a:blip r:embed="rId3" cstate="print"/>
          <a:srcRect l="25200" r="7864" b="1400"/>
          <a:stretch>
            <a:fillRect/>
          </a:stretch>
        </p:blipFill>
        <p:spPr bwMode="auto">
          <a:xfrm rot="5400000">
            <a:off x="5876910" y="539915"/>
            <a:ext cx="3258323" cy="2699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E784~1\AppData\Local\Temp\Rar$DIa3868.39466\1719288365821.jpg"/>
          <p:cNvPicPr>
            <a:picLocks noChangeAspect="1" noChangeArrowheads="1"/>
          </p:cNvPicPr>
          <p:nvPr/>
        </p:nvPicPr>
        <p:blipFill>
          <a:blip r:embed="rId4" cstate="print"/>
          <a:srcRect l="16505" r="32483" b="7250"/>
          <a:stretch>
            <a:fillRect/>
          </a:stretch>
        </p:blipFill>
        <p:spPr bwMode="auto">
          <a:xfrm rot="5400000">
            <a:off x="-700789" y="1897543"/>
            <a:ext cx="5541527" cy="4139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Мини- выпускной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C:\Users\E784~1\AppData\Local\Temp\Rar$DIa1824.36721\17192864600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836712"/>
            <a:ext cx="4104456" cy="3168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19" name="Picture 3" descr="C:\Users\E784~1\AppData\Local\Temp\Rar$DIa2596.10203\17192949925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836712"/>
            <a:ext cx="2808312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0" name="Picture 4" descr="C:\Users\E784~1\AppData\Local\Temp\Rar$DIa2596.13308\17192949924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365104"/>
            <a:ext cx="3803915" cy="2492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1" name="Picture 5" descr="C:\Users\E784~1\AppData\Local\Temp\Rar$DIa2596.16463\17192949924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4149080"/>
            <a:ext cx="4315971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Онлайн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игра для родителей  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«Узнай свою семью»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" descr="C:\Users\E784~1\AppData\Local\Temp\Rar$DIa5152.10879\17192896835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844824"/>
            <a:ext cx="2304256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 descr="C:\Users\E784~1\AppData\Local\Temp\Rar$DIa5152.19471\17192896835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7"/>
            <a:ext cx="4221733" cy="4211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 descr="C:\Users\E784~1\AppData\Local\Temp\Rar$DIa5152.40054\17192896835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1556792"/>
            <a:ext cx="2297612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Городские конкурсы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C:\Users\E784~1\AppData\Local\Temp\Rar$DIa5152.42200\1719289683464.jpg"/>
          <p:cNvPicPr>
            <a:picLocks noChangeAspect="1" noChangeArrowheads="1"/>
          </p:cNvPicPr>
          <p:nvPr/>
        </p:nvPicPr>
        <p:blipFill>
          <a:blip r:embed="rId2" cstate="print"/>
          <a:srcRect b="23684"/>
          <a:stretch>
            <a:fillRect/>
          </a:stretch>
        </p:blipFill>
        <p:spPr bwMode="auto">
          <a:xfrm>
            <a:off x="4788024" y="908720"/>
            <a:ext cx="4176464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7" name="Picture 5" descr="C:\Users\E784~1\AppData\Local\Temp\Rar$DIa4380.8098\1719290868650.jpg"/>
          <p:cNvPicPr>
            <a:picLocks noChangeAspect="1" noChangeArrowheads="1"/>
          </p:cNvPicPr>
          <p:nvPr/>
        </p:nvPicPr>
        <p:blipFill>
          <a:blip r:embed="rId3" cstate="print"/>
          <a:srcRect t="8696" b="13043"/>
          <a:stretch>
            <a:fillRect/>
          </a:stretch>
        </p:blipFill>
        <p:spPr bwMode="auto">
          <a:xfrm>
            <a:off x="5940152" y="4077072"/>
            <a:ext cx="1999736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8" name="Picture 6" descr="C:\Users\E784~1\AppData\Local\Temp\Rar$DIa4380.15347\1719290868589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t="26761" b="28169"/>
          <a:stretch>
            <a:fillRect/>
          </a:stretch>
        </p:blipFill>
        <p:spPr bwMode="auto">
          <a:xfrm>
            <a:off x="179512" y="620688"/>
            <a:ext cx="4551506" cy="6237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E784~1\AppData\Local\Temp\Rar$DIa1136.33786\17192890275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573016"/>
            <a:ext cx="3994390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 descr="C:\Users\DSAD66\Desktop\PHOTO-2024-04-02-13-15-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0462" y="188640"/>
            <a:ext cx="3974026" cy="633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699" name="Picture 3" descr="C:\Users\Екатерина\Downloads\1719295177133.jpg"/>
          <p:cNvPicPr>
            <a:picLocks noChangeAspect="1" noChangeArrowheads="1"/>
          </p:cNvPicPr>
          <p:nvPr/>
        </p:nvPicPr>
        <p:blipFill>
          <a:blip r:embed="rId4" cstate="print"/>
          <a:srcRect l="-1332" t="35300" b="36350"/>
          <a:stretch>
            <a:fillRect/>
          </a:stretch>
        </p:blipFill>
        <p:spPr bwMode="auto">
          <a:xfrm>
            <a:off x="467544" y="0"/>
            <a:ext cx="4207346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Экскурсии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C:\Users\E784~1\AppData\Local\Temp\Rar$DIa2436.14213\17192870389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20688"/>
            <a:ext cx="4506924" cy="2895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DSAD66\Desktop\Фото дети\PHOTO-2023-10-23-16-18-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6675" y="692696"/>
            <a:ext cx="3923797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E784~1\AppData\Local\Temp\Rar$DIa5904.23017\17192870388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717032"/>
            <a:ext cx="4392488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7" name="Picture 3" descr="C:\Users\Екатерина\Downloads\Screenshot_2024-06-25-16-08-17-421_com.miui.gallery.jpg"/>
          <p:cNvPicPr>
            <a:picLocks noChangeAspect="1" noChangeArrowheads="1"/>
          </p:cNvPicPr>
          <p:nvPr/>
        </p:nvPicPr>
        <p:blipFill>
          <a:blip r:embed="rId5" cstate="print"/>
          <a:srcRect l="-1333" t="37400" b="37400"/>
          <a:stretch>
            <a:fillRect/>
          </a:stretch>
        </p:blipFill>
        <p:spPr bwMode="auto">
          <a:xfrm>
            <a:off x="4716016" y="3717032"/>
            <a:ext cx="4224494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E784~1\AppData\Local\Temp\Rar$DIa5152.7209\171928968349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60648"/>
            <a:ext cx="4199450" cy="3240360"/>
          </a:xfrm>
          <a:prstGeom prst="rect">
            <a:avLst/>
          </a:prstGeom>
          <a:noFill/>
        </p:spPr>
      </p:pic>
      <p:pic>
        <p:nvPicPr>
          <p:cNvPr id="6" name="Picture 1" descr="C:\Users\DSAD66\Desktop\PHOTO-2024-06-14-10-32-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7" y="3645024"/>
            <a:ext cx="5184577" cy="30243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79512" y="764704"/>
            <a:ext cx="3600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Парк- музей «Пограничная площадь»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Магазин Купеческий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C:\Users\E784~1\AppData\Local\Temp\Rar$DIa5912.1191\17192880343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733" y="1700808"/>
            <a:ext cx="4670369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1" name="Picture 3" descr="C:\Users\E784~1\AppData\Local\Temp\Rar$DIa5912.5251\17192880343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24743"/>
            <a:ext cx="3672408" cy="5561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Екатерина\Downloads\sfp9dgrc2u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60648"/>
            <a:ext cx="3840494" cy="633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Екатерина\Downloads\Без назва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88640"/>
            <a:ext cx="3672408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День выходного дня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C:\Users\E784~1\AppData\Local\Temp\Rar$DIa1824.2042\17192864597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645024"/>
            <a:ext cx="3980260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3" name="Picture 3" descr="C:\Users\E784~1\AppData\Local\Temp\Rar$DIa1824.8705\1719286459703.jpg"/>
          <p:cNvPicPr>
            <a:picLocks noChangeAspect="1" noChangeArrowheads="1"/>
          </p:cNvPicPr>
          <p:nvPr/>
        </p:nvPicPr>
        <p:blipFill>
          <a:blip r:embed="rId3" cstate="print"/>
          <a:srcRect t="17314" b="33281"/>
          <a:stretch>
            <a:fillRect/>
          </a:stretch>
        </p:blipFill>
        <p:spPr bwMode="auto">
          <a:xfrm>
            <a:off x="5004048" y="548680"/>
            <a:ext cx="3723878" cy="3121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5" name="Picture 5" descr="C:\Users\E784~1\AppData\Local\Temp\Rar$DIa1824.17351\1719286459629.jpg"/>
          <p:cNvPicPr>
            <a:picLocks noChangeAspect="1" noChangeArrowheads="1"/>
          </p:cNvPicPr>
          <p:nvPr/>
        </p:nvPicPr>
        <p:blipFill>
          <a:blip r:embed="rId4" cstate="print"/>
          <a:srcRect l="8263" t="1001" r="5113"/>
          <a:stretch>
            <a:fillRect/>
          </a:stretch>
        </p:blipFill>
        <p:spPr bwMode="auto">
          <a:xfrm>
            <a:off x="86547" y="2060848"/>
            <a:ext cx="4731987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Межрегиональный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онлайн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флешмоб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«Семейные традиции»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E784~1\AppData\Local\Temp\Rar$DIa5152.30396\17192896834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71600" y="1628800"/>
            <a:ext cx="2799032" cy="5040560"/>
          </a:xfrm>
          <a:prstGeom prst="rect">
            <a:avLst/>
          </a:prstGeom>
          <a:noFill/>
        </p:spPr>
      </p:pic>
      <p:pic>
        <p:nvPicPr>
          <p:cNvPr id="10244" name="Picture 4" descr="C:\Users\Екатерина\Downloads\171928999778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988840"/>
            <a:ext cx="3096344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Екатерина\Downloads\171929326532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692696"/>
            <a:ext cx="5575349" cy="55753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E784~1\AppData\Local\Temp\Rar$DIa3868.14223\17192883663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155673" y="2609025"/>
            <a:ext cx="5400600" cy="2576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1" descr="C:\Users\User\Downloads\IMG-20231120-WA0069.jpg"/>
          <p:cNvPicPr>
            <a:picLocks noChangeAspect="1" noChangeArrowheads="1"/>
          </p:cNvPicPr>
          <p:nvPr/>
        </p:nvPicPr>
        <p:blipFill>
          <a:blip r:embed="rId3" cstate="print"/>
          <a:srcRect b="26317"/>
          <a:stretch>
            <a:fillRect/>
          </a:stretch>
        </p:blipFill>
        <p:spPr bwMode="auto">
          <a:xfrm>
            <a:off x="2843808" y="1196752"/>
            <a:ext cx="3456384" cy="2901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Users\E784~1\AppData\Local\Temp\Rar$DIa4212.40722\17192883657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149080"/>
            <a:ext cx="3447298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Гибкое планирование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C:\Users\Екатерина\Downloads\17192893432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-1228162" y="2748442"/>
            <a:ext cx="5328592" cy="2369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Пополнение РППС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C:\Users\E784~1\AppData\Local\Temp\Rar$DIa3868.27854\17192883662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206313" y="2130391"/>
            <a:ext cx="5760640" cy="3317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User\Downloads\IMG-20231120-WA0072.jpg"/>
          <p:cNvPicPr>
            <a:picLocks noChangeAspect="1" noChangeArrowheads="1"/>
          </p:cNvPicPr>
          <p:nvPr/>
        </p:nvPicPr>
        <p:blipFill>
          <a:blip r:embed="rId3" cstate="print"/>
          <a:srcRect b="31625"/>
          <a:stretch>
            <a:fillRect/>
          </a:stretch>
        </p:blipFill>
        <p:spPr bwMode="auto">
          <a:xfrm>
            <a:off x="179512" y="1412776"/>
            <a:ext cx="3942438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Родители- участники образовательного процесса 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DSAD66\Desktop\PHOTO-2023-09-26-13-12-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7089"/>
            <a:ext cx="4067944" cy="5138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Users\E784~1\AppData\Local\Temp\Rar$DIa4324.33846\17192864597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988840"/>
            <a:ext cx="4994182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E784~1\AppData\Local\Temp\Rar$DIa5360.411\17192880343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4527134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E784~1\AppData\Local\Temp\Rar$DIa5912.18944\17192880343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284984"/>
            <a:ext cx="4392488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C:\Users\E784~1\AppData\Local\Temp\Rar$DIa5152.13873\17192896833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260648"/>
            <a:ext cx="3456384" cy="62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Активное участие в праздниках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Екатерина\Downloads\17192870387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7928" y="908720"/>
            <a:ext cx="4721796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E784~1\AppData\Local\Temp\Rar$DIa4188.8728\1719287454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962333" y="2266586"/>
            <a:ext cx="5884086" cy="3168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E784~1\AppData\Local\Temp\Rar$DIa5912.46455\17192880342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3933056"/>
            <a:ext cx="4831859" cy="2820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Субъектные праздники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E784~1\AppData\Local\Temp\Rar$DIa5360.6363\17192880342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4680520" cy="2952328"/>
          </a:xfrm>
          <a:prstGeom prst="rect">
            <a:avLst/>
          </a:prstGeom>
          <a:noFill/>
        </p:spPr>
      </p:pic>
      <p:pic>
        <p:nvPicPr>
          <p:cNvPr id="7171" name="Picture 3" descr="C:\Users\E784~1\AppData\Local\Temp\Rar$DIa5128.25661\17192874538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3645024"/>
            <a:ext cx="5847972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E784~1\AppData\Local\Temp\Rar$DIa5904.26771\17192870387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404664"/>
            <a:ext cx="3801809" cy="6048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5" name="Picture 3" descr="C:\Users\E784~1\AppData\Local\Temp\Rar$DIa5904.29423\17192870387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5" y="1528271"/>
            <a:ext cx="5148065" cy="3916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73</Words>
  <Application>Microsoft Office PowerPoint</Application>
  <PresentationFormat>Экран (4:3)</PresentationFormat>
  <Paragraphs>20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Муниципальное автономное общеобразовательное учреждение «Средняя общеобразовательная школа №1 «Полюс» НГО</vt:lpstr>
      <vt:lpstr>Слайд 2</vt:lpstr>
      <vt:lpstr>Гибкое планирование</vt:lpstr>
      <vt:lpstr>Пополнение РППС</vt:lpstr>
      <vt:lpstr>Родители- участники образовательного процесса </vt:lpstr>
      <vt:lpstr>Слайд 6</vt:lpstr>
      <vt:lpstr>Активное участие в праздниках</vt:lpstr>
      <vt:lpstr>Субъектные праздники</vt:lpstr>
      <vt:lpstr>Слайд 9</vt:lpstr>
      <vt:lpstr>Слайд 10</vt:lpstr>
      <vt:lpstr>Герб семьи</vt:lpstr>
      <vt:lpstr>Акции </vt:lpstr>
      <vt:lpstr>Мини- выпускной</vt:lpstr>
      <vt:lpstr>Онлайн – игра для родителей   «Узнай свою семью»</vt:lpstr>
      <vt:lpstr>Городские конкурсы</vt:lpstr>
      <vt:lpstr>Слайд 16</vt:lpstr>
      <vt:lpstr>Экскурсии</vt:lpstr>
      <vt:lpstr>Слайд 18</vt:lpstr>
      <vt:lpstr>Магазин Купеческий </vt:lpstr>
      <vt:lpstr>День выходного дня </vt:lpstr>
      <vt:lpstr>Межрегиональный онлайн флешмоб «Семейные традиции»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Екатерина</dc:creator>
  <cp:lastModifiedBy>Admin</cp:lastModifiedBy>
  <cp:revision>23</cp:revision>
  <dcterms:created xsi:type="dcterms:W3CDTF">2024-06-25T03:23:31Z</dcterms:created>
  <dcterms:modified xsi:type="dcterms:W3CDTF">2024-09-11T14:20:05Z</dcterms:modified>
</cp:coreProperties>
</file>