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4" r:id="rId9"/>
    <p:sldId id="265" r:id="rId10"/>
    <p:sldId id="266" r:id="rId11"/>
    <p:sldId id="267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-59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26DC2-5C51-4602-AF19-48910D126C17}" type="datetimeFigureOut">
              <a:rPr lang="ru-RU" smtClean="0"/>
              <a:pPr/>
              <a:t>14.04.2025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11A0B-D9FF-414E-AC9A-971C1FCDEA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3967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11A0B-D9FF-414E-AC9A-971C1FCDEAE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3660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89409"/>
            <a:ext cx="5637010" cy="66158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2349218"/>
            <a:ext cx="7175351" cy="1344875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548639"/>
            <a:ext cx="6400800" cy="26060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282388"/>
            <a:ext cx="2057400" cy="3928754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548640"/>
            <a:ext cx="4829287" cy="36710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548640"/>
            <a:ext cx="6400800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1629486"/>
            <a:ext cx="5966666" cy="1817510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3455633"/>
            <a:ext cx="5970494" cy="626595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548639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548640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050245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49274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1657350"/>
            <a:ext cx="3636085" cy="943870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548640"/>
            <a:ext cx="4017085" cy="3671048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2623351"/>
            <a:ext cx="3388660" cy="16046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857250"/>
            <a:ext cx="4114800" cy="234585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757865"/>
            <a:ext cx="3694114" cy="1622265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3348316"/>
            <a:ext cx="6383538" cy="8572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29050"/>
            <a:ext cx="9144000" cy="131445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290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826228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3279126"/>
            <a:ext cx="6512511" cy="8572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9195"/>
            <a:ext cx="6400800" cy="2606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150"/>
            <a:ext cx="2514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629150"/>
            <a:ext cx="33528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150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95486"/>
            <a:ext cx="5094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 «Средняя общеобразовательная школа №1 «Полюс» НГО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9715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центрах активности по экологическому воспитанию детей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3579863"/>
            <a:ext cx="590465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А.А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Хомутова</a:t>
            </a:r>
          </a:p>
          <a:p>
            <a:pPr algn="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2025г.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Занятие по экологии в первой и во второй младшей группе детского сада,  разработка экологического проекта и прочее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95536" y="2931790"/>
            <a:ext cx="2664295" cy="2016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392108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2998" y="548639"/>
            <a:ext cx="7605465" cy="260604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искусств </a:t>
            </a:r>
            <a:endParaRPr lang="ru-RU" sz="3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ASUS\Desktop\IMG_20250128_093328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2697"/>
            <a:ext cx="3744416" cy="3253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SUS\Desktop\IMG_20250124_094224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62697"/>
            <a:ext cx="3888432" cy="32532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243285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899592" y="548638"/>
            <a:ext cx="7704856" cy="4111343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«Может быть ,дети еще не могут осмыслить как всенародное достояние ,пусть они понимают ее как сучек ,на котором находится гнездо ,где живем мы,  птенцы природы» </a:t>
            </a:r>
          </a:p>
          <a:p>
            <a:pPr marL="45720" indent="0">
              <a:buNone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В.А Сухомлинский. </a:t>
            </a:r>
          </a:p>
          <a:p>
            <a:pPr marL="45720" indent="0">
              <a:buNone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008684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411510"/>
            <a:ext cx="828092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создание условий для познавательного развития детей о 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разнообразных объектах живой и не живой природы ближайшего окружения. (ФОП 15.3.1) </a:t>
            </a:r>
          </a:p>
          <a:p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-Расширять представление детей о живой и неживой и неживой природе ,знакомить с правилами поведения к живым объектам природы .(19</a:t>
            </a: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-Развивать способность наблюдать за явлениями природы в разные сезоны года . (19.4.1 )</a:t>
            </a: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- Воспитывать умение отображать полученные впечатления в продуктивных видах художественно – эстетической деятельности.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(21.4.1)</a:t>
            </a:r>
          </a:p>
        </p:txBody>
      </p:sp>
    </p:spTree>
    <p:extLst>
      <p:ext uri="{BB962C8B-B14F-4D97-AF65-F5344CB8AC3E}">
        <p14:creationId xmlns="" xmlns:p14="http://schemas.microsoft.com/office/powerpoint/2010/main" val="2715571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1075764" y="339503"/>
            <a:ext cx="7240651" cy="720079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тропа</a:t>
            </a:r>
            <a:endParaRPr lang="ru-RU" sz="2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 descr="C:\Users\ASUS\Desktop\IMG_20250404_11092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059583"/>
            <a:ext cx="2664296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ASUS\Desktop\IMG_20250404_110901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059582"/>
            <a:ext cx="2448272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ASUS\Desktop\IMG_20250404_110942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993" y="1059582"/>
            <a:ext cx="2360103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399041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2998" y="339502"/>
            <a:ext cx="7389441" cy="4248471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«Куда исчезла лужа?»</a:t>
            </a:r>
            <a:endParaRPr lang="ru-RU" sz="3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ASUS\Desktop\IMG_20250402_104920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85874"/>
            <a:ext cx="3600400" cy="3590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SUS\Desktop\1744014342780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85874"/>
            <a:ext cx="3456384" cy="35181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0851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2998" y="339502"/>
            <a:ext cx="7821489" cy="396044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литературы «Сказка в  лесу»</a:t>
            </a:r>
            <a:endParaRPr lang="ru-RU" sz="3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ASUS\Desktop\1743918111449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620">
            <a:off x="6117908" y="1123812"/>
            <a:ext cx="2600863" cy="3452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SUS\Desktop\1743918111432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9936">
            <a:off x="114058" y="1222452"/>
            <a:ext cx="2730500" cy="3588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SUS\Desktop\IMG_20250402_093110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93726" y="1539081"/>
            <a:ext cx="3563627" cy="25113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630481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2998" y="195486"/>
            <a:ext cx="7317433" cy="2959193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сюжетно –ролевой  игры</a:t>
            </a:r>
          </a:p>
          <a:p>
            <a:pPr marL="45720" indent="0"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«Лисонька в гостях у ребят»</a:t>
            </a:r>
          </a:p>
          <a:p>
            <a:pPr marL="45720" indent="0" algn="ctr">
              <a:buNone/>
            </a:pPr>
            <a:endParaRPr lang="ru-RU" sz="2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ASUS\Desktop\IMG_20250402_091905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23987"/>
            <a:ext cx="2664296" cy="3308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SUS\Downloads\1744015203586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23986"/>
            <a:ext cx="2664296" cy="3308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SUS\Downloads\1744015203573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28750"/>
            <a:ext cx="2736303" cy="3303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905421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548639"/>
            <a:ext cx="7704855" cy="260604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настольных игр «Веселый счет»</a:t>
            </a:r>
            <a:endParaRPr lang="ru-RU" sz="3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ASUS\Desktop\IMG_20250402_090645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23678"/>
            <a:ext cx="3672408" cy="2427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ASUS\Desktop\IMG_20250402_093120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51670"/>
            <a:ext cx="4248471" cy="24482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12598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2998" y="548639"/>
            <a:ext cx="6957393" cy="260604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Трудовое поручение</a:t>
            </a:r>
          </a:p>
          <a:p>
            <a:pPr marL="45720" indent="0" algn="ctr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«Уберем снежок с тропинки» </a:t>
            </a:r>
          </a:p>
          <a:p>
            <a:pPr marL="45720" indent="0" algn="ctr">
              <a:buNone/>
            </a:pPr>
            <a:endParaRPr lang="ru-RU" sz="3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ASUS\Desktop\IMG_20250203_110442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9662"/>
            <a:ext cx="3240360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SUS\Desktop\IMG_20250203_110449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07654"/>
            <a:ext cx="3456384" cy="29129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347465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95486"/>
            <a:ext cx="8352927" cy="2959193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 науки</a:t>
            </a:r>
          </a:p>
          <a:p>
            <a:pPr marL="45720" indent="0" algn="ctr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«Куда исчезает снег?»</a:t>
            </a:r>
          </a:p>
          <a:p>
            <a:pPr marL="45720" indent="0" algn="ctr">
              <a:buNone/>
            </a:pPr>
            <a:endParaRPr lang="ru-RU" sz="3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ASUS\Desktop\IMG_20250130_10255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563638"/>
            <a:ext cx="3456384" cy="316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SUS\Downloads\1744016041468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63638"/>
            <a:ext cx="3240360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38268074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129</TotalTime>
  <Words>199</Words>
  <Application>Microsoft Office PowerPoint</Application>
  <PresentationFormat>Экран (16:9)</PresentationFormat>
  <Paragraphs>30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DSAD66</cp:lastModifiedBy>
  <cp:revision>14</cp:revision>
  <dcterms:created xsi:type="dcterms:W3CDTF">2025-04-06T05:01:21Z</dcterms:created>
  <dcterms:modified xsi:type="dcterms:W3CDTF">2025-04-14T00:42:50Z</dcterms:modified>
</cp:coreProperties>
</file>