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84" r:id="rId4"/>
    <p:sldId id="257" r:id="rId5"/>
    <p:sldId id="285" r:id="rId6"/>
    <p:sldId id="286" r:id="rId7"/>
    <p:sldId id="287" r:id="rId8"/>
    <p:sldId id="288" r:id="rId9"/>
    <p:sldId id="289" r:id="rId10"/>
    <p:sldId id="258" r:id="rId11"/>
    <p:sldId id="261" r:id="rId12"/>
    <p:sldId id="259" r:id="rId13"/>
    <p:sldId id="263" r:id="rId14"/>
    <p:sldId id="272" r:id="rId15"/>
    <p:sldId id="278" r:id="rId16"/>
    <p:sldId id="279" r:id="rId17"/>
    <p:sldId id="281" r:id="rId18"/>
    <p:sldId id="282" r:id="rId19"/>
    <p:sldId id="280" r:id="rId20"/>
    <p:sldId id="283" r:id="rId21"/>
    <p:sldId id="274" r:id="rId22"/>
    <p:sldId id="267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354162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400" dirty="0"/>
              <a:t>Муниципальное автономное общеобразовательное учреждение «Средняя общеобразовательная школа №1 «Полюс» Находкинского городского округа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b="1" dirty="0">
                <a:latin typeface="+mj-lt"/>
              </a:rPr>
              <a:t>«Организация образовательного процесса МБДОУ на основе развивающих технологий и методик Е.Г. Юдиной»</a:t>
            </a:r>
          </a:p>
          <a:p>
            <a:endParaRPr lang="ru-RU" dirty="0"/>
          </a:p>
          <a:p>
            <a:pPr algn="r">
              <a:buNone/>
            </a:pPr>
            <a:r>
              <a:rPr lang="ru-RU" sz="2400" b="1" dirty="0"/>
              <a:t>Подготовила: Старший воспитатель</a:t>
            </a:r>
          </a:p>
          <a:p>
            <a:pPr algn="r">
              <a:buNone/>
            </a:pPr>
            <a:r>
              <a:rPr lang="ru-RU" sz="2400" b="1" dirty="0"/>
              <a:t>И.А. Климчук</a:t>
            </a:r>
          </a:p>
          <a:p>
            <a:pPr algn="r">
              <a:buNone/>
            </a:pPr>
            <a:endParaRPr lang="ru-RU" sz="2400" b="1" dirty="0"/>
          </a:p>
          <a:p>
            <a:pPr algn="ctr">
              <a:buNone/>
            </a:pPr>
            <a:r>
              <a:rPr lang="ru-RU" sz="2400" b="1" dirty="0"/>
              <a:t>2022г.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/>
              <a:t>Участие в вебинарах </a:t>
            </a:r>
            <a:endParaRPr lang="ru-RU" dirty="0"/>
          </a:p>
        </p:txBody>
      </p:sp>
      <p:pic>
        <p:nvPicPr>
          <p:cNvPr id="4" name="Picture 4" descr="C:\Documents and Settings\Admin\Рабочий стол\центры активности\фото\16388003345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193" y="1412776"/>
            <a:ext cx="2869389" cy="4968552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1412776"/>
            <a:ext cx="576418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/>
              <a:t>Участие в марафонах</a:t>
            </a:r>
            <a:endParaRPr lang="ru-RU" dirty="0"/>
          </a:p>
        </p:txBody>
      </p:sp>
      <p:pic>
        <p:nvPicPr>
          <p:cNvPr id="4" name="Picture 3" descr="C:\Documents and Settings\Admin\Рабочий стол\центры активности\фото\16388000213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330" y="2132856"/>
            <a:ext cx="4308944" cy="3240360"/>
          </a:xfrm>
          <a:prstGeom prst="rect">
            <a:avLst/>
          </a:prstGeom>
          <a:noFill/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860032" y="1124744"/>
          <a:ext cx="3908425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r:id="rId4" imgW="7980480" imgH="5647680" progId="AcroExch.Document.DC">
                  <p:embed/>
                </p:oleObj>
              </mc:Choice>
              <mc:Fallback>
                <p:oleObj name="Acrobat Document" r:id="rId4" imgW="7980480" imgH="5647680" progId="AcroExch.Document.DC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124744"/>
                        <a:ext cx="3908425" cy="276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C:\Documents and Settings\Admin\Рабочий стол\центры активности\фото\Screenshot_20211207-060652__0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005064"/>
            <a:ext cx="4038600" cy="2654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Взаимодействие в мессенджерах</a:t>
            </a:r>
            <a:endParaRPr lang="ru-RU" dirty="0"/>
          </a:p>
        </p:txBody>
      </p:sp>
      <p:pic>
        <p:nvPicPr>
          <p:cNvPr id="6" name="Picture 1" descr="C:\Documents and Settings\Admin\Рабочий стол\центры активности\фото\16388822836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142646" cy="4525963"/>
          </a:xfrm>
          <a:prstGeom prst="rect">
            <a:avLst/>
          </a:prstGeom>
          <a:noFill/>
        </p:spPr>
      </p:pic>
      <p:pic>
        <p:nvPicPr>
          <p:cNvPr id="7" name="Picture 14" descr="C:\Documents and Settings\Admin\Рабочий стол\центры активности\фото\163879880259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268760"/>
            <a:ext cx="2712554" cy="5226716"/>
          </a:xfrm>
          <a:prstGeom prst="rect">
            <a:avLst/>
          </a:prstGeom>
          <a:noFill/>
        </p:spPr>
      </p:pic>
      <p:pic>
        <p:nvPicPr>
          <p:cNvPr id="8" name="Picture 15" descr="C:\Documents and Settings\Admin\Рабочий стол\центры активности\фото\163879880262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786175" cy="5265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3600" b="1" dirty="0"/>
              <a:t>Взаимодействие с семьями воспитанников</a:t>
            </a:r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564904"/>
            <a:ext cx="363324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5004048" cy="3753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Admin\Рабочий стол\центры активности\фото\16388822837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4219" y="764704"/>
            <a:ext cx="3676853" cy="316835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центры активности\фото\163888397217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2060847"/>
            <a:ext cx="2592288" cy="4608513"/>
          </a:xfrm>
          <a:prstGeom prst="rect">
            <a:avLst/>
          </a:prstGeom>
          <a:noFill/>
        </p:spPr>
      </p:pic>
      <p:pic>
        <p:nvPicPr>
          <p:cNvPr id="7" name="Picture 3" descr="C:\Documents and Settings\Admin\Рабочий стол\центры активности\фото\163888397219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1528"/>
            <a:ext cx="2232248" cy="3968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Выступали на курсах ПК ИРО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1484784"/>
            <a:ext cx="3886212" cy="518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6088" y="2132856"/>
            <a:ext cx="46085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1"/>
            <a:ext cx="8363272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/>
              <a:t>Транслировали опыт работы в рамках Педагогического образовательного форума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5112568" cy="404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518459"/>
            <a:ext cx="3384376" cy="522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994122"/>
          </a:xfrm>
        </p:spPr>
        <p:txBody>
          <a:bodyPr>
            <a:noAutofit/>
          </a:bodyPr>
          <a:lstStyle/>
          <a:p>
            <a:r>
              <a:rPr lang="ru-RU" sz="3200" b="1" dirty="0"/>
              <a:t>В рамках ГМО транслировали «Первый опыт работы по авторской программы «ПРОдетей»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952328" cy="524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5651443" cy="317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Принимали участие в «Фестивале педагогических идей – 2022»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71800" y="1600200"/>
            <a:ext cx="3204482" cy="516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/>
              <a:t>Представляли опыт работы в рамках краевого семинара</a:t>
            </a:r>
            <a:endParaRPr lang="ru-RU" sz="36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5" y="1340768"/>
            <a:ext cx="389155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C:\Documents and Settings\Admin\Мои документы\16632504061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9662" y="1340768"/>
            <a:ext cx="3402378" cy="4536504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Юля\Грамоты Ю.П\34-МБДОУ _ЦРР - детский сад № 66_-Кузьмина Юлия Петровна 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2765803" cy="195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Юля\раскраска весна\hello_html_m507370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4001140" cy="55773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Documents and Settings\Admin\Рабочий стол\Юля\раскраска весна\img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96752"/>
            <a:ext cx="4506764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Мастер –класс </a:t>
            </a:r>
            <a:br>
              <a:rPr lang="en-US" b="1" dirty="0"/>
            </a:br>
            <a:r>
              <a:rPr lang="ru-RU" b="1" dirty="0"/>
              <a:t>для педагогов </a:t>
            </a:r>
            <a:r>
              <a:rPr lang="ru-RU" b="1" dirty="0" err="1"/>
              <a:t>д</a:t>
            </a:r>
            <a:r>
              <a:rPr lang="ru-RU" b="1" dirty="0"/>
              <a:t>/с №53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309" y="1600200"/>
            <a:ext cx="8755811" cy="49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96144"/>
          </a:xfrm>
        </p:spPr>
        <p:txBody>
          <a:bodyPr>
            <a:noAutofit/>
          </a:bodyPr>
          <a:lstStyle/>
          <a:p>
            <a:r>
              <a:rPr lang="ru-RU" sz="2800" b="1" dirty="0"/>
              <a:t>Делились опытом работы </a:t>
            </a:r>
            <a:br>
              <a:rPr lang="en-US" sz="2800" b="1" dirty="0"/>
            </a:br>
            <a:r>
              <a:rPr lang="ru-RU" sz="2800" b="1" dirty="0"/>
              <a:t>«Внедрение вариативных методик и образовательных технологий авторской программы  «ПРОдетей» в ДОУ»</a:t>
            </a:r>
            <a:endParaRPr lang="ru-RU" sz="2800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1866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8032" y="1556792"/>
            <a:ext cx="3861563" cy="514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Задачи на2022г.-2023г.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328592"/>
          </a:xfrm>
        </p:spPr>
        <p:txBody>
          <a:bodyPr>
            <a:noAutofit/>
          </a:bodyPr>
          <a:lstStyle/>
          <a:p>
            <a:pPr lvl="0"/>
            <a:r>
              <a:rPr lang="ru-RU" sz="2000" b="1" dirty="0"/>
              <a:t>пройти обучение на очном тренинге  по освоению методик и практик  по программе «ПРОдетей» Е.Г. Юдиной, Е.В. </a:t>
            </a:r>
            <a:r>
              <a:rPr lang="ru-RU" sz="2000" b="1" dirty="0" err="1"/>
              <a:t>Бодровой</a:t>
            </a:r>
            <a:r>
              <a:rPr lang="ru-RU" sz="2000" b="1" dirty="0"/>
              <a:t>;</a:t>
            </a:r>
          </a:p>
          <a:p>
            <a:pPr lvl="0"/>
            <a:r>
              <a:rPr lang="ru-RU" sz="2000" b="1" dirty="0"/>
              <a:t>продолжать организацию  развивающей предметно – пространственной среды в ДОУ;</a:t>
            </a:r>
          </a:p>
          <a:p>
            <a:pPr lvl="0"/>
            <a:r>
              <a:rPr lang="ru-RU" sz="2000" b="1" dirty="0"/>
              <a:t>внедрять в  образовательный процесс образовательные технологии и методики программы (гибкое планирование, работа в центрах активности</a:t>
            </a:r>
            <a:r>
              <a:rPr lang="en-US" sz="2000" b="1" dirty="0"/>
              <a:t> </a:t>
            </a:r>
            <a:r>
              <a:rPr lang="ru-RU" sz="2000" b="1" dirty="0"/>
              <a:t>и др.);</a:t>
            </a:r>
          </a:p>
          <a:p>
            <a:pPr lvl="0"/>
            <a:r>
              <a:rPr lang="ru-RU" sz="2000" b="1" dirty="0"/>
              <a:t>транслировать опыт работы ДОУ для целевой аудитории на разных уровнях;</a:t>
            </a:r>
          </a:p>
          <a:p>
            <a:pPr lvl="0"/>
            <a:r>
              <a:rPr lang="ru-RU" sz="2000" b="1" dirty="0"/>
              <a:t>обогащать методический кейс игровых тем и материалов по  развивающим технологиям программы «ПРОдетей»; </a:t>
            </a:r>
          </a:p>
          <a:p>
            <a:pPr lvl="0"/>
            <a:r>
              <a:rPr lang="ru-RU" sz="2000" b="1" dirty="0"/>
              <a:t>совершенствовать образовательную деятельность в педагогической сфере в части содержания образования, направленную на индивидуализацию и позитивную социализацию ребёнка;</a:t>
            </a:r>
          </a:p>
          <a:p>
            <a:pPr lvl="0"/>
            <a:r>
              <a:rPr lang="ru-RU" sz="2000" b="1" dirty="0"/>
              <a:t>продолжать вовлекать семьи воспитанников в образовательный процесс.</a:t>
            </a:r>
            <a:endParaRPr lang="ru-RU" sz="1800" b="1" dirty="0"/>
          </a:p>
          <a:p>
            <a:endParaRPr lang="ru-RU" sz="1800" b="1" dirty="0"/>
          </a:p>
          <a:p>
            <a:endParaRPr lang="ru-RU" sz="1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Юля\раскраска весна\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739" y="476672"/>
            <a:ext cx="7635693" cy="5649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Цель программы: всестороннее развитие ребенка 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indent="19050">
              <a:buNone/>
            </a:pPr>
            <a:r>
              <a:rPr lang="ru-RU" b="1" dirty="0"/>
              <a:t>Образовательные и развивающие задачи: </a:t>
            </a:r>
          </a:p>
          <a:p>
            <a:r>
              <a:rPr lang="ru-RU" dirty="0"/>
              <a:t>освоение содержания, отвечающего культурным ожиданиям семьи и общества;</a:t>
            </a:r>
          </a:p>
          <a:p>
            <a:r>
              <a:rPr lang="ru-RU" dirty="0"/>
              <a:t>охрана и укрепление здоровья и благополучия детей, их физическое развитие;</a:t>
            </a:r>
          </a:p>
          <a:p>
            <a:r>
              <a:rPr lang="ru-RU" dirty="0"/>
              <a:t>развитие способности к планированию и контролю собственных действий – </a:t>
            </a:r>
            <a:r>
              <a:rPr lang="ru-RU" dirty="0" err="1"/>
              <a:t>саморегуляции</a:t>
            </a:r>
            <a:r>
              <a:rPr lang="ru-RU" dirty="0"/>
              <a:t>, являющейся основой произвольного действия во всех образовательных областях;</a:t>
            </a:r>
          </a:p>
          <a:p>
            <a:r>
              <a:rPr lang="ru-RU" dirty="0"/>
              <a:t>развитие предпосылок логического (абстрактного) мышления, отвечающего современным тенденциям информационного общества;</a:t>
            </a:r>
          </a:p>
          <a:p>
            <a:r>
              <a:rPr lang="ru-RU" dirty="0"/>
              <a:t>развитие способности к продуктивной коммуникации и позитивной социализации в условиях постоянного партнерского взаимодействия, сотрудничества и распределенной совместной деятельности со взрослыми и сверстниками;</a:t>
            </a:r>
          </a:p>
          <a:p>
            <a:r>
              <a:rPr lang="ru-RU" dirty="0"/>
              <a:t>создание условий для освоения выработанных культурных норм и средств деятельности (≪орудий разума≫) на основе собственного выбора, интересов, склонностей и возможностей.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56207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Центры активности</a:t>
            </a:r>
            <a:endParaRPr lang="ru-RU" dirty="0"/>
          </a:p>
        </p:txBody>
      </p:sp>
      <p:pic>
        <p:nvPicPr>
          <p:cNvPr id="11" name="Содержимое 10" descr="C:\Users\Ирин\Downloads\20220831_142035.jpg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032448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Ирин\Downloads\20220831_142053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4248472" cy="24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Ирин\Downloads\20220831_142157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03244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Ирин\Downloads\20220831_142238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248472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Утренний круг</a:t>
            </a:r>
            <a:endParaRPr lang="ru-RU" sz="4000" dirty="0"/>
          </a:p>
        </p:txBody>
      </p:sp>
      <p:pic>
        <p:nvPicPr>
          <p:cNvPr id="4" name="Picture 2" descr="C:\Documents and Settings\Admin\Мои документы\16387076993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0773" y="1600200"/>
            <a:ext cx="706245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Деятельность в центрах активности</a:t>
            </a:r>
            <a:endParaRPr lang="ru-RU" sz="3600" dirty="0"/>
          </a:p>
        </p:txBody>
      </p:sp>
      <p:pic>
        <p:nvPicPr>
          <p:cNvPr id="4" name="Picture 2" descr="C:\Documents and Settings\Admin\Рабочий стол\центры активности\фото\16388851315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4351713" cy="2518756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центры активности\фото\163888513151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776419" cy="2186713"/>
          </a:xfrm>
          <a:prstGeom prst="rect">
            <a:avLst/>
          </a:prstGeom>
          <a:noFill/>
        </p:spPr>
      </p:pic>
      <p:pic>
        <p:nvPicPr>
          <p:cNvPr id="6" name="Picture 3" descr="C:\Documents and Settings\Admin\Рабочий стол\центры активности\фото\16388851106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2200" y="1340768"/>
            <a:ext cx="3968439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Линейный календарь</a:t>
            </a:r>
            <a:endParaRPr lang="ru-RU" dirty="0"/>
          </a:p>
        </p:txBody>
      </p:sp>
      <p:pic>
        <p:nvPicPr>
          <p:cNvPr id="4" name="Picture 2" descr="C:\Documents and Settings\Admin\Рабочий стол\центры активности\фото\16389709573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394472" cy="4525963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центры активности\фото\163895505933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6090" y="1975338"/>
            <a:ext cx="5016558" cy="2821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Вариативные методики и образовательные технологии программы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метод планирования работы детей в центрах активности;</a:t>
            </a:r>
          </a:p>
          <a:p>
            <a:r>
              <a:rPr lang="ru-RU" dirty="0"/>
              <a:t>методика Графическая практика;</a:t>
            </a:r>
          </a:p>
          <a:p>
            <a:r>
              <a:rPr lang="ru-RU" dirty="0"/>
              <a:t>методика Линейный календарь;</a:t>
            </a:r>
          </a:p>
          <a:p>
            <a:r>
              <a:rPr lang="ru-RU" dirty="0"/>
              <a:t>технология Лаборатория историй;</a:t>
            </a:r>
          </a:p>
          <a:p>
            <a:r>
              <a:rPr lang="ru-RU" dirty="0"/>
              <a:t>Технология Волшебная лупа;</a:t>
            </a:r>
          </a:p>
          <a:p>
            <a:r>
              <a:rPr lang="ru-RU" dirty="0"/>
              <a:t>Парные коммуникации;</a:t>
            </a:r>
          </a:p>
          <a:p>
            <a:r>
              <a:rPr lang="ru-RU" dirty="0"/>
              <a:t>Методика загадки.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Методика Графическая практика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Picture 2" descr="C:\Documents and Settings\Admin\Рабочий стол\центры активности\фото\16389636029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394472" cy="4525963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центры активности\фото\163888228368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743472"/>
            <a:ext cx="4449820" cy="391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414</Words>
  <Application>Microsoft Office PowerPoint</Application>
  <PresentationFormat>Экран (4:3)</PresentationFormat>
  <Paragraphs>49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Тема Office</vt:lpstr>
      <vt:lpstr>Acrobat Document</vt:lpstr>
      <vt:lpstr>Муниципальное автономное общеобразовательное учреждение «Средняя общеобразовательная школа №1 «Полюс» Находкинского городского округа </vt:lpstr>
      <vt:lpstr>Презентация PowerPoint</vt:lpstr>
      <vt:lpstr>Цель программы: всестороннее развитие ребенка  </vt:lpstr>
      <vt:lpstr>Центры активности</vt:lpstr>
      <vt:lpstr>Утренний круг</vt:lpstr>
      <vt:lpstr>Деятельность в центрах активности</vt:lpstr>
      <vt:lpstr>Линейный календарь</vt:lpstr>
      <vt:lpstr>Вариативные методики и образовательные технологии программы</vt:lpstr>
      <vt:lpstr>Методика Графическая практика </vt:lpstr>
      <vt:lpstr>Участие в вебинарах </vt:lpstr>
      <vt:lpstr>Участие в марафонах</vt:lpstr>
      <vt:lpstr>Взаимодействие в мессенджерах</vt:lpstr>
      <vt:lpstr>Взаимодействие с семьями воспитанников</vt:lpstr>
      <vt:lpstr>Презентация PowerPoint</vt:lpstr>
      <vt:lpstr>Выступали на курсах ПК ИРО</vt:lpstr>
      <vt:lpstr>Презентация PowerPoint</vt:lpstr>
      <vt:lpstr>В рамках ГМО транслировали «Первый опыт работы по авторской программы «ПРОдетей»</vt:lpstr>
      <vt:lpstr>Принимали участие в «Фестивале педагогических идей – 2022»</vt:lpstr>
      <vt:lpstr>Представляли опыт работы в рамках краевого семинара</vt:lpstr>
      <vt:lpstr>Мастер –класс  для педагогов д/с №53</vt:lpstr>
      <vt:lpstr>Делились опытом работы  «Внедрение вариативных методик и образовательных технологий авторской программы  «ПРОдетей» в ДОУ»</vt:lpstr>
      <vt:lpstr>Задачи на2022г.-2023г.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 учреждение  «Центр развития ребёнка – Детский сад №66» г. Находка</dc:title>
  <dc:creator>user</dc:creator>
  <cp:lastModifiedBy>Ильин Роман Юрьевич</cp:lastModifiedBy>
  <cp:revision>59</cp:revision>
  <dcterms:created xsi:type="dcterms:W3CDTF">2022-09-15T00:36:46Z</dcterms:created>
  <dcterms:modified xsi:type="dcterms:W3CDTF">2023-02-27T23:14:48Z</dcterms:modified>
</cp:coreProperties>
</file>