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71" r:id="rId4"/>
    <p:sldId id="258" r:id="rId5"/>
    <p:sldId id="270" r:id="rId6"/>
    <p:sldId id="272" r:id="rId7"/>
    <p:sldId id="259" r:id="rId8"/>
    <p:sldId id="260" r:id="rId9"/>
    <p:sldId id="261" r:id="rId10"/>
    <p:sldId id="266" r:id="rId11"/>
    <p:sldId id="267" r:id="rId12"/>
    <p:sldId id="268" r:id="rId13"/>
    <p:sldId id="262" r:id="rId14"/>
    <p:sldId id="263" r:id="rId15"/>
    <p:sldId id="264" r:id="rId16"/>
    <p:sldId id="273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2304" y="-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678F91-20BE-4AE3-8B45-90FBD9D39815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B3C270-C447-4E19-B91F-A50FBB21F1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251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Главной целью данной практики является развитие у детей навыков и умений общения, таких как умение слушать и высказывать свои мысли, участие в диалоге, аргументация своей точки зрения и умение слушать и уважать мнение других. Говорящие стены создают возможность для детей проявить свою активность, инициативность и креативность, а также развивают их социальные навыки и способности к сотрудничеству.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6549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Фоп15.3.1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62267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Фоп19.4.2(4)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6706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ФОП 18.4.2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1397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Развитие мелкой моторики и тактильных </a:t>
            </a:r>
            <a:r>
              <a:rPr lang="ru-RU" dirty="0" err="1" smtClean="0"/>
              <a:t>ощущений,развитие</a:t>
            </a:r>
            <a:r>
              <a:rPr lang="ru-RU" baseline="0" dirty="0" smtClean="0"/>
              <a:t> речи.</a:t>
            </a:r>
          </a:p>
          <a:p>
            <a:r>
              <a:rPr lang="ru-RU" baseline="0" dirty="0" smtClean="0"/>
              <a:t>Формирование  умения играть </a:t>
            </a:r>
            <a:r>
              <a:rPr lang="ru-RU" baseline="0" dirty="0" err="1" smtClean="0"/>
              <a:t>вместе,делиться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игрушками,договариваться</a:t>
            </a:r>
            <a:r>
              <a:rPr lang="ru-RU" baseline="0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32679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ФОП26.1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6798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ФОП18.4.1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921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9214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9982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Применение мнемотехники способствует не только запоминанию новых знаний, но и развитию сознания, мышления, коммуникативных навыков и пространственного воображения детей.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3037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ФОП</a:t>
            </a:r>
            <a:r>
              <a:rPr lang="ru-RU" baseline="0" dirty="0" smtClean="0"/>
              <a:t> 21.4.2.5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38931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Развитие воображения и творческого мышления: Стимулировать детей придумывать истории, связанные с изображением, представлять себя внутри картины и придумывать различные варианты развития событий.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15634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ФОП24.17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6078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ФОП</a:t>
            </a:r>
            <a:r>
              <a:rPr lang="ru-RU" baseline="0" dirty="0" smtClean="0"/>
              <a:t> 18.4.2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B3C270-C447-4E19-B91F-A50FBB21F1D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579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FE5ABB0-FCDB-479C-97C8-3C86A1E32EFB}" type="datetimeFigureOut">
              <a:rPr lang="ru-RU" smtClean="0"/>
              <a:pPr/>
              <a:t>08.04.2025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1037F96-8962-4207-BDF9-2E7ECAA825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412776"/>
            <a:ext cx="7560840" cy="201622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Актуальные практики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052545"/>
            <a:ext cx="7416823" cy="1688823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Сальникова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Ирина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Александровна</a:t>
            </a:r>
          </a:p>
          <a:p>
            <a:pPr algn="r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2025г.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548680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СОШ№1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ПОЛЮС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НГО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714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42"/>
          <a:stretch/>
        </p:blipFill>
        <p:spPr>
          <a:xfrm>
            <a:off x="179512" y="1340768"/>
            <a:ext cx="2596345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Культурные практики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2459609"/>
            <a:ext cx="2722720" cy="3085749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2163755"/>
            <a:ext cx="2990716" cy="295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553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069490"/>
            <a:ext cx="3652292" cy="4176464"/>
          </a:xfr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1988840"/>
            <a:ext cx="4602326" cy="425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370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2492896"/>
            <a:ext cx="3986441" cy="343620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игровых ситуаций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Поддерживать интерес детей к  вопросам безопасного поведения</a:t>
            </a:r>
            <a:endParaRPr lang="ru-RU" sz="3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811" y="1988840"/>
            <a:ext cx="3986441" cy="345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618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34614" y="3068960"/>
            <a:ext cx="2107276" cy="26974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ТУРИСТЫ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Созание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условий для формирования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детей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начальных представлений, знаний о туризме, осознанного правильного отношения к природе через развитие познавательной активности.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521726" y="4330769"/>
            <a:ext cx="2836241" cy="2127181"/>
          </a:xfrm>
        </p:spPr>
      </p:pic>
      <p:pic>
        <p:nvPicPr>
          <p:cNvPr id="9" name="Объект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333570" y="2840934"/>
            <a:ext cx="2784309" cy="2088232"/>
          </a:xfrm>
          <a:prstGeom prst="rect">
            <a:avLst/>
          </a:prstGeom>
        </p:spPr>
      </p:pic>
      <p:pic>
        <p:nvPicPr>
          <p:cNvPr id="11" name="Объект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8054" y="3573016"/>
            <a:ext cx="2457842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741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7729" y="3948805"/>
            <a:ext cx="2703758" cy="273630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НАБЛЮДЕНИЕ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2686" y="1411480"/>
            <a:ext cx="2645778" cy="2944654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42347" y="1670880"/>
            <a:ext cx="3119437" cy="2519127"/>
          </a:xfrm>
          <a:prstGeom prst="rect">
            <a:avLst/>
          </a:prstGeom>
        </p:spPr>
      </p:pic>
      <p:pic>
        <p:nvPicPr>
          <p:cNvPr id="1026" name="Picture 2" descr="C:\Users\Сергей\Downloads\20250401_1057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47725" y="3883312"/>
            <a:ext cx="3058423" cy="229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1387507"/>
            <a:ext cx="1917213" cy="278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51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6674" y="3321974"/>
            <a:ext cx="3258589" cy="215715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МОЯ СЕ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ЬЯ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формирования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духовно- нравственных качеств личности через приобщение детей к семейным традициям и ценностям, в тесном сотрудничестве с родителями.</a:t>
            </a: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492896"/>
            <a:ext cx="2683457" cy="3451225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2924944"/>
            <a:ext cx="2683457" cy="3376683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8100" y="4567917"/>
            <a:ext cx="3253919" cy="2160240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192724" y="2685923"/>
            <a:ext cx="2011871" cy="150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217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35710" y="2506045"/>
            <a:ext cx="3384376" cy="253828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1" y="332656"/>
            <a:ext cx="8764195" cy="122413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Пескотерапия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 для развития   познавательной эмоциональной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социальной сфер детей  посредством  организации  игровой деятельности с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песом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2996952"/>
            <a:ext cx="3161169" cy="3161169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540388" y="2525436"/>
            <a:ext cx="3716709" cy="278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110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2962" y="2742286"/>
            <a:ext cx="2673296" cy="316835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Взаимодействие с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родителями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Вовлечение родителей в образовательный процесс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3458209"/>
            <a:ext cx="3307350" cy="3222042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628800"/>
            <a:ext cx="2802827" cy="294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621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28974" y="2192863"/>
            <a:ext cx="2784309" cy="208823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8328"/>
            <a:ext cx="8568952" cy="1667316"/>
          </a:xfrm>
        </p:spPr>
        <p:txBody>
          <a:bodyPr anchor="t">
            <a:spAutoFit/>
          </a:bodyPr>
          <a:lstStyle/>
          <a:p>
            <a:pPr>
              <a:lnSpc>
                <a:spcPts val="3000"/>
              </a:lnSpc>
            </a:pP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ГОВОРЯЩИЕ СТЕНЫ</a:t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:C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благоприятной и стимулирующей образовательной среды для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 у детей коммуникативных </a:t>
            </a:r>
            <a: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навыков и умений.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3" name="Объект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456209" y="2272866"/>
            <a:ext cx="2784309" cy="2088232"/>
          </a:xfrm>
          <a:prstGeom prst="rect">
            <a:avLst/>
          </a:prstGeom>
        </p:spPr>
      </p:pic>
      <p:pic>
        <p:nvPicPr>
          <p:cNvPr id="14" name="Объект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059777" y="4250348"/>
            <a:ext cx="2447757" cy="2254959"/>
          </a:xfrm>
          <a:prstGeom prst="rect">
            <a:avLst/>
          </a:prstGeom>
        </p:spPr>
      </p:pic>
      <p:pic>
        <p:nvPicPr>
          <p:cNvPr id="15" name="Объект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1889198"/>
            <a:ext cx="1980082" cy="2902798"/>
          </a:xfrm>
          <a:prstGeom prst="rect">
            <a:avLst/>
          </a:prstGeom>
        </p:spPr>
      </p:pic>
      <p:pic>
        <p:nvPicPr>
          <p:cNvPr id="16" name="Объект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223962" y="2296481"/>
            <a:ext cx="2784309" cy="2088232"/>
          </a:xfrm>
          <a:prstGeom prst="rect">
            <a:avLst/>
          </a:prstGeom>
        </p:spPr>
      </p:pic>
      <p:pic>
        <p:nvPicPr>
          <p:cNvPr id="17" name="Объект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709"/>
          <a:stretch/>
        </p:blipFill>
        <p:spPr>
          <a:xfrm>
            <a:off x="2843808" y="4791996"/>
            <a:ext cx="2865781" cy="1843361"/>
          </a:xfrm>
          <a:prstGeom prst="rect">
            <a:avLst/>
          </a:prstGeom>
        </p:spPr>
      </p:pic>
      <p:pic>
        <p:nvPicPr>
          <p:cNvPr id="18" name="Объект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442" y="4706146"/>
            <a:ext cx="1787942" cy="204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27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628800"/>
            <a:ext cx="2687327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Утренний круг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поддерживать в установлении положительных контактов между детьми, основанных на общих интересах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3176" y="2204864"/>
            <a:ext cx="2621183" cy="3451225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5248" y="2001665"/>
            <a:ext cx="2892659" cy="385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043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204864"/>
            <a:ext cx="2834465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8328"/>
            <a:ext cx="8219256" cy="172252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ЦЕНТРЫ АКТИВНОСТИ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всестороннего развития детей,</a:t>
            </a:r>
            <a:r>
              <a:rPr lang="ru-RU" sz="2400" dirty="0" smtClean="0">
                <a:solidFill>
                  <a:schemeClr val="tx1"/>
                </a:solidFill>
              </a:rPr>
              <a:t>   </a:t>
            </a:r>
            <a:r>
              <a:rPr lang="ru-RU" sz="2400" dirty="0">
                <a:solidFill>
                  <a:schemeClr val="tx1"/>
                </a:solidFill>
              </a:rPr>
              <a:t>освоения выработанных культурных норм и средств </a:t>
            </a:r>
            <a:r>
              <a:rPr lang="ru-RU" sz="2400" dirty="0" smtClean="0">
                <a:solidFill>
                  <a:schemeClr val="tx1"/>
                </a:solidFill>
              </a:rPr>
              <a:t>деятельности </a:t>
            </a:r>
            <a:r>
              <a:rPr lang="ru-RU" sz="2400" dirty="0">
                <a:solidFill>
                  <a:schemeClr val="tx1"/>
                </a:solidFill>
              </a:rPr>
              <a:t>на основе собственного выбора, интересов, склонностей и возможностей.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7689" y="2462244"/>
            <a:ext cx="2834465" cy="3222891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1234" y="2462244"/>
            <a:ext cx="2834465" cy="333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708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 НАУКИ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5400000">
            <a:off x="51924" y="1606691"/>
            <a:ext cx="2703448" cy="202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Сергей\Desktop\Screenshot_20250404_211504_Phot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2027680" cy="261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5400000">
            <a:off x="4389099" y="1667685"/>
            <a:ext cx="2615332" cy="196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5400000">
            <a:off x="6477332" y="1667684"/>
            <a:ext cx="2615330" cy="196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5400000">
            <a:off x="1054717" y="4338617"/>
            <a:ext cx="2791437" cy="20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5400000">
            <a:off x="5667429" y="4334420"/>
            <a:ext cx="2757848" cy="206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5400000">
            <a:off x="3425065" y="4322854"/>
            <a:ext cx="2665326" cy="199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005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514" y="2564904"/>
            <a:ext cx="2663309" cy="288032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21767" cy="21602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ТЕХНОЛОГИЯ  ДЕТСКОГО ЭКСПЕРИМЕНТИРОВАНИЯ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познавательной активности  и исследовательского интереса  через практическое взаимодействие  с окружающим миром.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3717032"/>
            <a:ext cx="2817011" cy="2844918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2924944"/>
            <a:ext cx="270927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526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967280"/>
            <a:ext cx="4788147" cy="450082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Мнемотехника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развития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памяти и интеллектуальных способностей детей</a:t>
            </a: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1988839"/>
            <a:ext cx="3672408" cy="447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194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2492896"/>
            <a:ext cx="2870654" cy="316835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Театральная деятельность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 для развития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творческих способностей детей средствами театрального искусства. </a:t>
            </a: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732" y="2225014"/>
            <a:ext cx="2837442" cy="3244667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19" y="1772816"/>
            <a:ext cx="2931435" cy="369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165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315543" y="2627911"/>
            <a:ext cx="3960440" cy="297033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19256" cy="150649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Вхождение в картину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 формирования умения вступать в речевое общение со взрослыми.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ФОП15.3.1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798802" y="3050952"/>
            <a:ext cx="3816425" cy="2862318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853100" y="3516052"/>
            <a:ext cx="3576734" cy="268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100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</TotalTime>
  <Words>196</Words>
  <Application>Microsoft Office PowerPoint</Application>
  <PresentationFormat>Экран (4:3)</PresentationFormat>
  <Paragraphs>48</Paragraphs>
  <Slides>17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Актуальные практики</vt:lpstr>
      <vt:lpstr>ГОВОРЯЩИЕ СТЕНЫ Цель:Cсоздание благоприятной и стимулирующей образовательной среды для развития у детей коммуникативных навыков и умений. </vt:lpstr>
      <vt:lpstr>Утренний круг цель:поддерживать в установлении положительных контактов между детьми, основанных на общих интересах</vt:lpstr>
      <vt:lpstr> ЦЕНТРЫ АКТИВНОСТИ Цель:Создание условий для всестороннего развития детей,   освоения выработанных культурных норм и средств деятельности на основе собственного выбора, интересов, склонностей и возможностей.</vt:lpstr>
      <vt:lpstr>ЦЕНТР НАУКИ</vt:lpstr>
      <vt:lpstr>ТЕХНОЛОГИЯ  ДЕТСКОГО ЭКСПЕРИМЕНТИРОВАНИЯ цель:Развитие познавательной активности  и исследовательского интереса  через практическое взаимодействие  с окружающим миром.</vt:lpstr>
      <vt:lpstr>Мнемотехника  Цель:Создание условий для развития памяти и интеллектуальных способностей детей</vt:lpstr>
      <vt:lpstr>Театральная деятельность Цель:Создание условий  для развития творческих способностей детей средствами театрального искусства. </vt:lpstr>
      <vt:lpstr>Вхождение в картину цель:Создание условий для  формирования умения вступать в речевое общение со взрослыми. ФОП15.3.1</vt:lpstr>
      <vt:lpstr>Культурные практики</vt:lpstr>
      <vt:lpstr>Слайд 11</vt:lpstr>
      <vt:lpstr>Создание игровых ситуаций цель:Поддерживать интерес детей к  вопросам безопасного поведения</vt:lpstr>
      <vt:lpstr>  МЫ – ТУРИСТЫ Цель:Созание условий для формирования у детей  начальных представлений, знаний о туризме, осознанного правильного отношения к природе через развитие познавательной активности.</vt:lpstr>
      <vt:lpstr>НАБЛЮДЕНИЕ</vt:lpstr>
      <vt:lpstr> МОЯ СЕМЬЯ ЦЕЛЬ:Создание условий для формирования духовно- нравственных качеств личности через приобщение детей к семейным традициям и ценностям, в тесном сотрудничестве с родителями.</vt:lpstr>
      <vt:lpstr>Пескотерапия  цель:Создание условий  для развития   познавательной эмоциональной   и социальной сфер детей  посредством  организации  игровой деятельности с песом.</vt:lpstr>
      <vt:lpstr>Взаимодействие с  родителями цель:Вовлечение родителей в образовательный процесс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Актуальные практики</dc:title>
  <dc:creator>Сергей</dc:creator>
  <cp:lastModifiedBy>DSAD66</cp:lastModifiedBy>
  <cp:revision>33</cp:revision>
  <dcterms:created xsi:type="dcterms:W3CDTF">2025-04-05T04:10:28Z</dcterms:created>
  <dcterms:modified xsi:type="dcterms:W3CDTF">2025-04-08T03:10:54Z</dcterms:modified>
</cp:coreProperties>
</file>